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7" r:id="rId2"/>
    <p:sldId id="256" r:id="rId3"/>
    <p:sldId id="257" r:id="rId4"/>
    <p:sldId id="258" r:id="rId5"/>
    <p:sldId id="259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77" r:id="rId19"/>
    <p:sldId id="281" r:id="rId20"/>
    <p:sldId id="28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2" autoAdjust="0"/>
    <p:restoredTop sz="94660"/>
  </p:normalViewPr>
  <p:slideViewPr>
    <p:cSldViewPr snapToGrid="0">
      <p:cViewPr>
        <p:scale>
          <a:sx n="81" d="100"/>
          <a:sy n="81" d="100"/>
        </p:scale>
        <p:origin x="-58" y="-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BCE00-E972-4120-B533-D172A1DF59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57AC6-B8F4-43B5-BC35-852114DFE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181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7ABA-CD48-4CEA-8B56-B224EC3270FB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DB2E-CE95-428E-AEFB-F44E3A77A6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80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7ABA-CD48-4CEA-8B56-B224EC3270FB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DB2E-CE95-428E-AEFB-F44E3A77A6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52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7ABA-CD48-4CEA-8B56-B224EC3270FB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DB2E-CE95-428E-AEFB-F44E3A77A6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49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7ABA-CD48-4CEA-8B56-B224EC3270FB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DB2E-CE95-428E-AEFB-F44E3A77A6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374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7ABA-CD48-4CEA-8B56-B224EC3270FB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DB2E-CE95-428E-AEFB-F44E3A77A6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35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7ABA-CD48-4CEA-8B56-B224EC3270FB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DB2E-CE95-428E-AEFB-F44E3A77A6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498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7ABA-CD48-4CEA-8B56-B224EC3270FB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DB2E-CE95-428E-AEFB-F44E3A77A6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989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7ABA-CD48-4CEA-8B56-B224EC3270FB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DB2E-CE95-428E-AEFB-F44E3A77A6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31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7ABA-CD48-4CEA-8B56-B224EC3270FB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DB2E-CE95-428E-AEFB-F44E3A77A6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253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7ABA-CD48-4CEA-8B56-B224EC3270FB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DB2E-CE95-428E-AEFB-F44E3A77A6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51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7ABA-CD48-4CEA-8B56-B224EC3270FB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DB2E-CE95-428E-AEFB-F44E3A77A6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00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27ABA-CD48-4CEA-8B56-B224EC3270FB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BDB2E-CE95-428E-AEFB-F44E3A77A6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21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419100"/>
            <a:ext cx="9144000" cy="5643563"/>
          </a:xfrm>
        </p:spPr>
        <p:txBody>
          <a:bodyPr>
            <a:noAutofit/>
          </a:bodyPr>
          <a:lstStyle/>
          <a:p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на платформі </a:t>
            </a:r>
            <a:r>
              <a:rPr lang="uk-UA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Тесторіум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89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7285" t="4335" r="49826" b="69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61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1" t="1916" r="47422" b="54940"/>
          <a:stretch/>
        </p:blipFill>
        <p:spPr>
          <a:xfrm>
            <a:off x="324465" y="1474839"/>
            <a:ext cx="11238270" cy="37165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flipV="1">
            <a:off x="2258028" y="4713890"/>
            <a:ext cx="9030081" cy="47754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34700" y="5412346"/>
            <a:ext cx="5075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uk-UA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прийти в папку СПАМ 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3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t="27326" r="60452" b="37601"/>
          <a:stretch/>
        </p:blipFill>
        <p:spPr>
          <a:xfrm>
            <a:off x="379115" y="1474838"/>
            <a:ext cx="11696170" cy="3333135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6420623" y="3761302"/>
            <a:ext cx="2486894" cy="82646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82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546" t="5545" r="47495" b="8267"/>
          <a:stretch/>
        </p:blipFill>
        <p:spPr>
          <a:xfrm>
            <a:off x="0" y="-51619"/>
            <a:ext cx="12192000" cy="63049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flipV="1">
            <a:off x="9478635" y="299545"/>
            <a:ext cx="1241917" cy="44143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5092262" y="740979"/>
            <a:ext cx="4698124" cy="110358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385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57350" y="1476375"/>
            <a:ext cx="9144000" cy="40814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 на платформі </a:t>
            </a:r>
            <a:r>
              <a:rPr lang="uk-UA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Тесторіум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1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t="4739" r="50605" b="10182"/>
          <a:stretch/>
        </p:blipFill>
        <p:spPr>
          <a:xfrm>
            <a:off x="0" y="-1"/>
            <a:ext cx="11887200" cy="6858001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10885714" y="770194"/>
            <a:ext cx="1001486" cy="81279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518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1065" t="5141" r="50605" b="109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89164" y="1857478"/>
            <a:ext cx="1104900" cy="3175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74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1044" t="4334" r="54732" b="5746"/>
          <a:stretch/>
        </p:blipFill>
        <p:spPr>
          <a:xfrm>
            <a:off x="-1" y="0"/>
            <a:ext cx="11686277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flipV="1">
            <a:off x="4748981" y="4601496"/>
            <a:ext cx="5102942" cy="100288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7905135" y="5840361"/>
            <a:ext cx="2566220" cy="20647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181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1324" t="3932" r="50475" b="5745"/>
          <a:stretch/>
        </p:blipFill>
        <p:spPr>
          <a:xfrm>
            <a:off x="-1" y="0"/>
            <a:ext cx="11326761" cy="6607277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3081649" y="3057496"/>
            <a:ext cx="2028234" cy="77491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 flipV="1">
            <a:off x="9291918" y="403412"/>
            <a:ext cx="1420616" cy="403412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96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936" t="3932" r="45811" b="6149"/>
          <a:stretch/>
        </p:blipFill>
        <p:spPr>
          <a:xfrm>
            <a:off x="68826" y="0"/>
            <a:ext cx="12123174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673352" y="3173506"/>
            <a:ext cx="430307" cy="2554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 smtClean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ru-RU" sz="1200" b="1" dirty="0">
              <a:solidFill>
                <a:srgbClr val="99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4102179" y="3381935"/>
            <a:ext cx="2028234" cy="77491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67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1782" y="2286000"/>
            <a:ext cx="117902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https://kharkiv.testorium.net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38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203" t="3529" r="48791" b="7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397188" y="4585447"/>
            <a:ext cx="430307" cy="25549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 smtClean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ru-RU" sz="1200" b="1" dirty="0">
              <a:solidFill>
                <a:srgbClr val="99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6620435" y="6056191"/>
            <a:ext cx="1111624" cy="50597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164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t="3125" r="49385" b="29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9840685" y="711201"/>
            <a:ext cx="1001486" cy="81279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10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t="7180" r="49136" b="295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50300" y="1651000"/>
            <a:ext cx="1104900" cy="3175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49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t="5859" r="48942" b="30859"/>
          <a:stretch/>
        </p:blipFill>
        <p:spPr>
          <a:xfrm>
            <a:off x="-676275" y="967"/>
            <a:ext cx="12868275" cy="6858000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6821713" y="5805716"/>
            <a:ext cx="1698173" cy="31931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 flipV="1">
            <a:off x="3206391" y="2985246"/>
            <a:ext cx="5102942" cy="2086529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188309" y="3429967"/>
            <a:ext cx="1553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8459" t="4688" r="51541" b="10399"/>
          <a:stretch/>
        </p:blipFill>
        <p:spPr>
          <a:xfrm>
            <a:off x="0" y="-266701"/>
            <a:ext cx="12649200" cy="7485125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7386491" y="4904763"/>
            <a:ext cx="3102215" cy="75644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64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6821" t="6770" r="50166" b="8334"/>
          <a:stretch/>
        </p:blipFill>
        <p:spPr>
          <a:xfrm>
            <a:off x="0" y="38100"/>
            <a:ext cx="12192000" cy="6819900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6875502" y="4474457"/>
            <a:ext cx="3102215" cy="75644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90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13849" t="7813" r="42971" b="8854"/>
          <a:stretch/>
        </p:blipFill>
        <p:spPr>
          <a:xfrm>
            <a:off x="0" y="0"/>
            <a:ext cx="9829800" cy="6096000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5893868" y="3761763"/>
            <a:ext cx="3102215" cy="75644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9943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8709" t="5545" r="50734" b="7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3661657" y="5227494"/>
            <a:ext cx="2434343" cy="35303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095486" y="4907849"/>
            <a:ext cx="5075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вручную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шаблона (</a:t>
            </a:r>
            <a:r>
              <a:rPr lang="uk-UA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серого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начале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поля)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7718612" y="5865676"/>
            <a:ext cx="2452110" cy="49616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6809505" y="6515350"/>
            <a:ext cx="2507915" cy="18913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65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33</Words>
  <Application>Microsoft Office PowerPoint</Application>
  <PresentationFormat>Произвольный</PresentationFormat>
  <Paragraphs>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Реєстрація на платформі Тесторіум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Дегтярьова</dc:creator>
  <cp:lastModifiedBy>mama</cp:lastModifiedBy>
  <cp:revision>28</cp:revision>
  <dcterms:created xsi:type="dcterms:W3CDTF">2018-02-23T07:21:35Z</dcterms:created>
  <dcterms:modified xsi:type="dcterms:W3CDTF">2018-02-28T09:34:52Z</dcterms:modified>
</cp:coreProperties>
</file>